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69" y="2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0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88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87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57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7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0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8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99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5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73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B8BB-FB6C-4185-9B6E-867BD06899BE}" type="datetimeFigureOut">
              <a:rPr kumimoji="1" lang="ja-JP" altLang="en-US" smtClean="0"/>
              <a:t>2015/10/14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9031-02C1-4CD5-9537-1BA2C5365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6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51431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-125413" y="3675300"/>
            <a:ext cx="7288213" cy="17113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" name="テキスト ボックス 10"/>
          <p:cNvSpPr txBox="1"/>
          <p:nvPr/>
        </p:nvSpPr>
        <p:spPr>
          <a:xfrm>
            <a:off x="2124309" y="6409264"/>
            <a:ext cx="3376608" cy="2030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平成２７年</a:t>
            </a:r>
            <a:r>
              <a:rPr kumimoji="1" lang="ja-JP" altLang="en-US" sz="4000" dirty="0">
                <a:solidFill>
                  <a:srgbClr val="FF0000"/>
                </a:solidFill>
                <a:latin typeface="AR PＰＯＰ４B" panose="020B0600010101010101" pitchFamily="50" charset="-128"/>
                <a:ea typeface="AR PＰＯＰ４B" panose="020B0600010101010101" pitchFamily="50" charset="-128"/>
              </a:rPr>
              <a:t>１１</a:t>
            </a:r>
            <a:r>
              <a:rPr kumimoji="1" lang="ja-JP" altLang="en-US" sz="1200" dirty="0">
                <a:solidFill>
                  <a:srgbClr val="FF0000"/>
                </a:solidFill>
                <a:latin typeface="AR PＰＯＰ４B" panose="020B0600010101010101" pitchFamily="50" charset="-128"/>
                <a:ea typeface="AR PＰＯＰ４B" panose="020B0600010101010101" pitchFamily="50" charset="-128"/>
              </a:rPr>
              <a:t>月</a:t>
            </a:r>
            <a:r>
              <a:rPr kumimoji="1" lang="ja-JP" altLang="en-US" sz="4000" dirty="0">
                <a:solidFill>
                  <a:srgbClr val="FF0000"/>
                </a:solidFill>
                <a:latin typeface="AR PＰＯＰ４B" panose="020B0600010101010101" pitchFamily="50" charset="-128"/>
                <a:ea typeface="AR PＰＯＰ４B" panose="020B0600010101010101" pitchFamily="50" charset="-128"/>
              </a:rPr>
              <a:t>１５</a:t>
            </a:r>
            <a:r>
              <a:rPr kumimoji="1" lang="ja-JP" altLang="en-US" sz="1200" dirty="0">
                <a:solidFill>
                  <a:srgbClr val="FF0000"/>
                </a:solidFill>
                <a:latin typeface="AR PＰＯＰ４B" panose="020B0600010101010101" pitchFamily="50" charset="-128"/>
                <a:ea typeface="AR PＰＯＰ４B" panose="020B0600010101010101" pitchFamily="50" charset="-128"/>
              </a:rPr>
              <a:t>日</a:t>
            </a:r>
            <a:r>
              <a:rPr kumimoji="1" lang="ja-JP" altLang="en-US" sz="2400" dirty="0">
                <a:solidFill>
                  <a:srgbClr val="FF0000"/>
                </a:solidFill>
                <a:latin typeface="AR PＰＯＰ４B" panose="020B0600010101010101" pitchFamily="50" charset="-128"/>
                <a:ea typeface="AR PＰＯＰ４B" panose="020B0600010101010101" pitchFamily="50" charset="-128"/>
              </a:rPr>
              <a:t>（日）</a:t>
            </a:r>
            <a:endParaRPr kumimoji="1" lang="en-US" altLang="ja-JP" sz="4000" dirty="0">
              <a:solidFill>
                <a:srgbClr val="FF0000"/>
              </a:solidFill>
              <a:latin typeface="AR PＰＯＰ４B" panose="020B0600010101010101" pitchFamily="50" charset="-128"/>
              <a:ea typeface="AR PＰＯＰ４B" panose="020B0600010101010101" pitchFamily="50" charset="-128"/>
            </a:endParaRPr>
          </a:p>
          <a:p>
            <a:r>
              <a:rPr kumimoji="1" lang="ja-JP" altLang="en-US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　　</a:t>
            </a:r>
            <a:r>
              <a:rPr kumimoji="1" lang="en-US" altLang="ja-JP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9</a:t>
            </a:r>
            <a:r>
              <a:rPr kumimoji="1" lang="ja-JP" altLang="en-US" sz="1200" dirty="0" smtClean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：</a:t>
            </a:r>
            <a:r>
              <a:rPr lang="en-US" altLang="ja-JP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00</a:t>
            </a:r>
            <a:r>
              <a:rPr kumimoji="1" lang="en-US" altLang="ja-JP" sz="1200" dirty="0" smtClean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 </a:t>
            </a:r>
            <a:r>
              <a:rPr kumimoji="1" lang="ja-JP" altLang="en-US" sz="1200" dirty="0" smtClean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開場</a:t>
            </a:r>
            <a:endParaRPr kumimoji="1" lang="en-US" altLang="ja-JP" sz="1200" dirty="0" smtClean="0">
              <a:latin typeface="AR PＰＯＰ４B" panose="020B0600010101010101" pitchFamily="50" charset="-128"/>
              <a:ea typeface="AR PＰＯＰ４B" panose="020B0600010101010101" pitchFamily="50" charset="-128"/>
            </a:endParaRPr>
          </a:p>
          <a:p>
            <a:r>
              <a:rPr lang="ja-JP" altLang="en-US" sz="1200" dirty="0" smtClean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　　９：１５  </a:t>
            </a:r>
            <a:r>
              <a:rPr kumimoji="1" lang="ja-JP" altLang="en-US" sz="1200" dirty="0" smtClean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受付</a:t>
            </a:r>
            <a:r>
              <a:rPr kumimoji="1" lang="ja-JP" altLang="en-US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開始</a:t>
            </a:r>
            <a:endParaRPr kumimoji="1" lang="en-US" altLang="ja-JP" sz="1200" dirty="0">
              <a:latin typeface="AR PＰＯＰ４B" panose="020B0600010101010101" pitchFamily="50" charset="-128"/>
              <a:ea typeface="AR PＰＯＰ４B" panose="020B0600010101010101" pitchFamily="50" charset="-128"/>
            </a:endParaRPr>
          </a:p>
          <a:p>
            <a:r>
              <a:rPr kumimoji="1" lang="en-US" altLang="ja-JP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     </a:t>
            </a:r>
            <a:r>
              <a:rPr lang="ja-JP" altLang="en-US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９</a:t>
            </a:r>
            <a:r>
              <a:rPr kumimoji="1" lang="en-US" altLang="ja-JP" sz="1200" dirty="0" smtClean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:00</a:t>
            </a:r>
            <a:r>
              <a:rPr kumimoji="1" lang="ja-JP" altLang="en-US" sz="1200" dirty="0" smtClean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～１６：００</a:t>
            </a:r>
            <a:r>
              <a:rPr kumimoji="1" lang="ja-JP" altLang="en-US" sz="1200" dirty="0">
                <a:latin typeface="AR PＰＯＰ４B" panose="020B0600010101010101" pitchFamily="50" charset="-128"/>
                <a:ea typeface="AR PＰＯＰ４B" panose="020B0600010101010101" pitchFamily="50" charset="-128"/>
              </a:rPr>
              <a:t>（予定）</a:t>
            </a:r>
            <a:endParaRPr kumimoji="1" lang="en-US" altLang="ja-JP" sz="1200" dirty="0">
              <a:latin typeface="AR PＰＯＰ４B" panose="020B0600010101010101" pitchFamily="50" charset="-128"/>
              <a:ea typeface="AR PＰＯＰ４B" panose="020B0600010101010101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AR PＰＯＰ４B" panose="020B0600010101010101" pitchFamily="50" charset="-128"/>
                <a:ea typeface="AR PＰＯＰ４B" panose="020B0600010101010101" pitchFamily="50" charset="-128"/>
              </a:rPr>
              <a:t>福井市</a:t>
            </a:r>
            <a:r>
              <a:rPr lang="ja-JP" altLang="en-US" sz="4000" dirty="0" smtClean="0">
                <a:solidFill>
                  <a:srgbClr val="FF0000"/>
                </a:solidFill>
                <a:latin typeface="AR PＰＯＰ４B" panose="020B0600010101010101" pitchFamily="50" charset="-128"/>
                <a:ea typeface="AR PＰＯＰ４B" panose="020B0600010101010101" pitchFamily="50" charset="-128"/>
              </a:rPr>
              <a:t>西体育館</a:t>
            </a:r>
            <a:endParaRPr lang="en-US" altLang="ja-JP" sz="1200" u="sng" dirty="0">
              <a:solidFill>
                <a:srgbClr val="FF0000"/>
              </a:solidFill>
              <a:latin typeface="AR PＰＯＰ４B" panose="020B0600010101010101" pitchFamily="50" charset="-128"/>
              <a:ea typeface="AR PＰＯＰ４B" panose="020B0600010101010101" pitchFamily="50" charset="-128"/>
            </a:endParaRPr>
          </a:p>
        </p:txBody>
      </p:sp>
      <p:sp>
        <p:nvSpPr>
          <p:cNvPr id="9" name="爆発 1 8"/>
          <p:cNvSpPr/>
          <p:nvPr/>
        </p:nvSpPr>
        <p:spPr>
          <a:xfrm rot="20171961">
            <a:off x="4763727" y="6579077"/>
            <a:ext cx="2147186" cy="1495798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400"/>
          </a:p>
        </p:txBody>
      </p:sp>
      <p:sp>
        <p:nvSpPr>
          <p:cNvPr id="10" name="テキスト ボックス 18"/>
          <p:cNvSpPr txBox="1"/>
          <p:nvPr/>
        </p:nvSpPr>
        <p:spPr>
          <a:xfrm rot="20466373">
            <a:off x="4614720" y="6932765"/>
            <a:ext cx="2443162" cy="874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AR P新藝体U" pitchFamily="50" charset="-128"/>
                <a:ea typeface="AR P新藝体U" pitchFamily="50" charset="-128"/>
              </a:rPr>
              <a:t>参加費 無料</a:t>
            </a:r>
            <a:r>
              <a:rPr kumimoji="1" lang="en-US" altLang="ja-JP" sz="2000" dirty="0">
                <a:solidFill>
                  <a:srgbClr val="FF0000"/>
                </a:solidFill>
                <a:latin typeface="AR P新藝体U" pitchFamily="50" charset="-128"/>
                <a:ea typeface="AR P新藝体U" pitchFamily="50" charset="-128"/>
              </a:rPr>
              <a:t>!!</a:t>
            </a:r>
          </a:p>
          <a:p>
            <a:pPr algn="ctr"/>
            <a:r>
              <a:rPr kumimoji="1" lang="ja-JP" altLang="en-US" sz="900" dirty="0">
                <a:solidFill>
                  <a:srgbClr val="FF0000"/>
                </a:solidFill>
                <a:latin typeface="AR P新藝体U" pitchFamily="50" charset="-128"/>
                <a:ea typeface="AR P新藝体U" pitchFamily="50" charset="-128"/>
              </a:rPr>
              <a:t>お弁当一部負担金として</a:t>
            </a:r>
            <a:endParaRPr kumimoji="1" lang="en-US" altLang="ja-JP" sz="900" dirty="0">
              <a:solidFill>
                <a:srgbClr val="FF0000"/>
              </a:solidFill>
              <a:latin typeface="AR P新藝体U" pitchFamily="50" charset="-128"/>
              <a:ea typeface="AR P新藝体U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srgbClr val="FF0000"/>
                </a:solidFill>
                <a:latin typeface="AR P新藝体U" pitchFamily="50" charset="-128"/>
                <a:ea typeface="AR P新藝体U" pitchFamily="50" charset="-128"/>
              </a:rPr>
              <a:t>３</a:t>
            </a:r>
            <a:r>
              <a:rPr kumimoji="1" lang="en-US" altLang="ja-JP" sz="900" dirty="0">
                <a:solidFill>
                  <a:srgbClr val="FF0000"/>
                </a:solidFill>
                <a:latin typeface="AR P新藝体U" pitchFamily="50" charset="-128"/>
                <a:ea typeface="AR P新藝体U" pitchFamily="50" charset="-128"/>
              </a:rPr>
              <a:t>00</a:t>
            </a:r>
            <a:r>
              <a:rPr kumimoji="1" lang="ja-JP" altLang="en-US" sz="900" dirty="0">
                <a:solidFill>
                  <a:srgbClr val="FF0000"/>
                </a:solidFill>
                <a:latin typeface="AR P新藝体U" pitchFamily="50" charset="-128"/>
                <a:ea typeface="AR P新藝体U" pitchFamily="50" charset="-128"/>
              </a:rPr>
              <a:t>円徴収します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-33973" y="3872309"/>
            <a:ext cx="6959600" cy="29944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0" b="1" u="sng" cap="none" spc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福井市</a:t>
            </a:r>
            <a:r>
              <a:rPr lang="ja-JP" altLang="en-US" sz="6000" b="1" u="sng" cap="none" spc="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子ども大会</a:t>
            </a:r>
            <a:endParaRPr lang="en-US" altLang="ja-JP" sz="6000" b="1" u="sng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8000" b="1" u="none" cap="none" spc="0" dirty="0">
                <a:ln w="31550" cmpd="sng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参加者募集</a:t>
            </a:r>
            <a:r>
              <a:rPr lang="en-US" altLang="ja-JP" sz="7200" b="1" cap="none" spc="0" dirty="0">
                <a:ln w="31550" cmpd="sng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!!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-38099" y="321173"/>
            <a:ext cx="6934200" cy="7239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0" u="none" cap="none" spc="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ことしのテーマは</a:t>
            </a:r>
            <a:r>
              <a:rPr lang="ja-JP" altLang="en-US" sz="4400" b="0" u="none" cap="none" spc="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「新聞」</a:t>
            </a:r>
            <a:r>
              <a:rPr lang="ja-JP" altLang="en-US" sz="3600" b="0" u="none" cap="none" spc="0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！？</a:t>
            </a:r>
            <a:endParaRPr lang="en-US" altLang="ja-JP" sz="5400" b="0" u="none" cap="none" spc="0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8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28" y="6489649"/>
            <a:ext cx="1776345" cy="181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5"/>
          <p:cNvSpPr txBox="1"/>
          <p:nvPr/>
        </p:nvSpPr>
        <p:spPr>
          <a:xfrm>
            <a:off x="47113" y="8571412"/>
            <a:ext cx="6787074" cy="5588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effectLst>
                  <a:glow rad="127000">
                    <a:schemeClr val="bg1"/>
                  </a:glow>
                </a:effectLst>
                <a:latin typeface="AR P丸ゴシック体E" pitchFamily="50" charset="-128"/>
                <a:ea typeface="AR P丸ゴシック体E" pitchFamily="50" charset="-128"/>
              </a:rPr>
              <a:t>福井市子ども会育成連合会</a:t>
            </a:r>
            <a:endParaRPr lang="en-US" altLang="ja-JP" sz="2800" dirty="0">
              <a:effectLst>
                <a:glow rad="127000">
                  <a:schemeClr val="bg1"/>
                </a:glow>
              </a:effectLst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16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52637" y="7680322"/>
            <a:ext cx="5471105" cy="1360219"/>
          </a:xfrm>
          <a:prstGeom prst="roundRect">
            <a:avLst>
              <a:gd name="adj" fmla="val 10061"/>
            </a:avLst>
          </a:prstGeom>
          <a:ln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38" y="7828005"/>
            <a:ext cx="1090609" cy="10906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03" y="7951650"/>
            <a:ext cx="1197598" cy="80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正方形/長方形 6"/>
          <p:cNvSpPr/>
          <p:nvPr/>
        </p:nvSpPr>
        <p:spPr>
          <a:xfrm>
            <a:off x="2555174" y="7885942"/>
            <a:ext cx="3080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福井市子ども会育成連合会</a:t>
            </a:r>
            <a:endParaRPr lang="en-US" altLang="ja-JP" sz="14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algn="ctr"/>
            <a:r>
              <a:rPr lang="ja-JP" altLang="en-US" sz="1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ホームページが</a:t>
            </a:r>
            <a:endParaRPr lang="en-US" altLang="ja-JP" sz="14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algn="ctr"/>
            <a:r>
              <a:rPr lang="ja-JP" altLang="en-US" sz="1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リニューアルされました</a:t>
            </a:r>
            <a:endParaRPr lang="en-US" altLang="ja-JP" sz="14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algn="ctr"/>
            <a:r>
              <a:rPr lang="en-US" altLang="ja-JP" dirty="0" smtClean="0">
                <a:ln w="3175">
                  <a:noFill/>
                </a:ln>
                <a:solidFill>
                  <a:schemeClr val="bg1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www.fukuikodomo.com</a:t>
            </a:r>
            <a:endParaRPr lang="ja-JP" altLang="en-US" sz="4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45479" y="2499"/>
            <a:ext cx="3984625" cy="351126"/>
          </a:xfrm>
          <a:prstGeom prst="rect">
            <a:avLst/>
          </a:prstGeom>
          <a:gradFill>
            <a:gsLst>
              <a:gs pos="100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rPr>
              <a:t>日</a:t>
            </a:r>
            <a:r>
              <a:rPr kumimoji="1" lang="ja-JP" altLang="en-US" sz="2000" baseline="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rPr>
              <a:t>　</a:t>
            </a:r>
            <a:r>
              <a:rPr kumimoji="1" lang="ja-JP" altLang="en-US" sz="200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rPr>
              <a:t>時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563602" y="364233"/>
            <a:ext cx="5497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平成２７年</a:t>
            </a:r>
            <a:r>
              <a:rPr lang="ja-JP" altLang="en-US" sz="2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１１月１５日</a:t>
            </a:r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（日）</a:t>
            </a:r>
            <a:r>
              <a:rPr lang="ja-JP" altLang="en-US" sz="2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 </a:t>
            </a:r>
            <a:r>
              <a:rPr lang="ja-JP" altLang="en-US" sz="2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９：００～</a:t>
            </a:r>
            <a:r>
              <a:rPr lang="ja-JP" altLang="en-US" sz="2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１６：００</a:t>
            </a:r>
            <a:endParaRPr lang="ja-JP" altLang="en-US" sz="2400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63602" y="1283652"/>
            <a:ext cx="5497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福井市</a:t>
            </a:r>
            <a:r>
              <a:rPr lang="ja-JP" altLang="en-US" sz="2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西体育館</a:t>
            </a:r>
            <a:r>
              <a:rPr lang="ja-JP" altLang="en-US" sz="16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（飯塚町１０−８・アピタ福井さん横）</a:t>
            </a:r>
            <a:endParaRPr lang="ja-JP" altLang="en-US" sz="2400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208912" y="2378158"/>
            <a:ext cx="54975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「 新聞迷路 」</a:t>
            </a:r>
          </a:p>
          <a:p>
            <a:r>
              <a:rPr lang="ja-JP" altLang="en-US" sz="1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　　　　　新聞で作った巨大迷路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「 新聞ドーム 」</a:t>
            </a:r>
          </a:p>
          <a:p>
            <a:r>
              <a:rPr lang="ja-JP" altLang="en-US" sz="1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　　　　　みんなで作る新聞ドーム</a:t>
            </a:r>
            <a:endParaRPr lang="en-US" altLang="ja-JP" sz="1400" dirty="0" smtClean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endParaRPr lang="ja-JP" altLang="en-US" sz="1600" dirty="0" smtClean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　　　　　　「 新聞コーナー 」</a:t>
            </a:r>
          </a:p>
          <a:p>
            <a:r>
              <a:rPr lang="ja-JP" altLang="en-US" sz="1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　　　　　　　　　　　　　　　新聞を使った楽しいコーナー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　　　　　　「 レクリエーション 」</a:t>
            </a:r>
          </a:p>
          <a:p>
            <a:r>
              <a:rPr lang="ja-JP" altLang="en-US" sz="1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　　　　　　　　　　　　　　　ジュニアリーダによる</a:t>
            </a:r>
          </a:p>
          <a:p>
            <a:r>
              <a:rPr lang="ja-JP" altLang="en-US" sz="1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　　　　　　　　　　　　　　　楽しいレクリエーション</a:t>
            </a:r>
            <a:endParaRPr lang="ja-JP" altLang="en-US" sz="2000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70862" y="6143503"/>
            <a:ext cx="5497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内ズック ・ 新聞 </a:t>
            </a:r>
            <a:r>
              <a:rPr lang="ja-JP" altLang="en-US" sz="20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２～３日分 </a:t>
            </a:r>
            <a:r>
              <a:rPr lang="ja-JP" altLang="en-US" sz="20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・ </a:t>
            </a:r>
            <a:r>
              <a:rPr lang="ja-JP" altLang="en-US" sz="14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お弁当代</a:t>
            </a:r>
            <a:r>
              <a:rPr lang="ja-JP" altLang="en-US" sz="2000" dirty="0" smtClean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３００円</a:t>
            </a:r>
            <a:endParaRPr lang="ja-JP" altLang="en-US" sz="3200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43121" y="916822"/>
            <a:ext cx="3984625" cy="351126"/>
          </a:xfrm>
          <a:prstGeom prst="rect">
            <a:avLst/>
          </a:prstGeom>
          <a:gradFill>
            <a:gsLst>
              <a:gs pos="100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rPr>
              <a:t>場　所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146087" y="1897317"/>
            <a:ext cx="3983038" cy="347100"/>
          </a:xfrm>
          <a:prstGeom prst="rect">
            <a:avLst/>
          </a:prstGeom>
          <a:gradFill>
            <a:gsLst>
              <a:gs pos="100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rPr>
              <a:t>主なイベント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146087" y="5793375"/>
            <a:ext cx="3984625" cy="350321"/>
          </a:xfrm>
          <a:prstGeom prst="rect">
            <a:avLst/>
          </a:prstGeom>
          <a:gradFill>
            <a:gsLst>
              <a:gs pos="100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rPr>
              <a:t>持ち物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563603" y="7126758"/>
            <a:ext cx="4213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effectLst/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各地区子ども会育成会へ</a:t>
            </a:r>
            <a:endParaRPr lang="ja-JP" altLang="en-US" sz="3600" dirty="0">
              <a:solidFill>
                <a:srgbClr val="FF0000"/>
              </a:solidFill>
              <a:effectLst/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49437" y="6755934"/>
            <a:ext cx="3984625" cy="350321"/>
          </a:xfrm>
          <a:prstGeom prst="rect">
            <a:avLst/>
          </a:prstGeom>
          <a:gradFill>
            <a:gsLst>
              <a:gs pos="100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 smtClean="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rPr>
              <a:t>お申込み</a:t>
            </a:r>
            <a:endParaRPr kumimoji="1" lang="ja-JP" altLang="en-US" sz="2000" dirty="0">
              <a:solidFill>
                <a:schemeClr val="tx1"/>
              </a:solidFill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08912" y="5287678"/>
            <a:ext cx="5304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※</a:t>
            </a:r>
            <a:r>
              <a:rPr lang="ja-JP" altLang="en-US" sz="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ちらし</a:t>
            </a:r>
            <a:r>
              <a:rPr lang="ja-JP" altLang="en-US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両面の写真は宮城県仙台市「チーム東中田っ子」と石川県輪島市「わじまっこ」との交流事業</a:t>
            </a:r>
            <a:r>
              <a:rPr lang="en-US" altLang="ja-JP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『</a:t>
            </a:r>
            <a:r>
              <a:rPr lang="ja-JP" altLang="en-US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被災地の子どもたちの交流～東日本大震災を未来につなぐ～</a:t>
            </a:r>
            <a:r>
              <a:rPr lang="en-US" altLang="ja-JP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(2014</a:t>
            </a:r>
            <a:r>
              <a:rPr lang="ja-JP" altLang="en-US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年度開催</a:t>
            </a:r>
            <a:r>
              <a:rPr lang="en-US" altLang="ja-JP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)』</a:t>
            </a:r>
            <a:r>
              <a:rPr lang="ja-JP" altLang="en-US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で</a:t>
            </a:r>
            <a:r>
              <a:rPr lang="ja-JP" altLang="en-US" sz="8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行われた新聞ドーム作成の模様</a:t>
            </a:r>
            <a:r>
              <a:rPr lang="ja-JP" altLang="en-US" sz="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です。</a:t>
            </a:r>
          </a:p>
        </p:txBody>
      </p:sp>
      <p:pic>
        <p:nvPicPr>
          <p:cNvPr id="1026" name="Picture 2" descr="C:\Users\sakata\Desktop\wajim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06" y="2322116"/>
            <a:ext cx="1756494" cy="1308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新聞　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48" y="3819791"/>
            <a:ext cx="938675" cy="13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-3171" y="0"/>
            <a:ext cx="1152525" cy="9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テキスト ボックス 38"/>
          <p:cNvSpPr txBox="1"/>
          <p:nvPr/>
        </p:nvSpPr>
        <p:spPr>
          <a:xfrm>
            <a:off x="83963" y="341126"/>
            <a:ext cx="1052512" cy="8554314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54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 Pゴシック体S" pitchFamily="50" charset="-128"/>
                <a:ea typeface="AR Pゴシック体S" pitchFamily="50" charset="-128"/>
              </a:rPr>
              <a:t>楽しい 催しが いっぱい！</a:t>
            </a:r>
          </a:p>
        </p:txBody>
      </p:sp>
    </p:spTree>
    <p:extLst>
      <p:ext uri="{BB962C8B-B14F-4D97-AF65-F5344CB8AC3E}">
        <p14:creationId xmlns:p14="http://schemas.microsoft.com/office/powerpoint/2010/main" val="196359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154</Words>
  <Application>Microsoft Office PowerPoint</Application>
  <PresentationFormat>画面に合わせる (4:3)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AR PＰＯＰ４B</vt:lpstr>
      <vt:lpstr>AR Pゴシック体S</vt:lpstr>
      <vt:lpstr>AR P丸ゴシック体E</vt:lpstr>
      <vt:lpstr>AR P丸ゴシック体M</vt:lpstr>
      <vt:lpstr>AR P新藝体U</vt:lpstr>
      <vt:lpstr>HG創英角ﾎﾟｯﾌﾟ体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sakatahiroyuki@nifty.com</dc:creator>
  <cp:lastModifiedBy>sakatahiroyuki@nifty.com</cp:lastModifiedBy>
  <cp:revision>13</cp:revision>
  <cp:lastPrinted>2015-10-13T05:52:34Z</cp:lastPrinted>
  <dcterms:created xsi:type="dcterms:W3CDTF">2015-10-12T14:31:53Z</dcterms:created>
  <dcterms:modified xsi:type="dcterms:W3CDTF">2015-10-14T06:42:36Z</dcterms:modified>
</cp:coreProperties>
</file>